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2" r:id="rId8"/>
    <p:sldId id="261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740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2B3D-98A2-4C15-9C38-C1268FABA903}" type="datetimeFigureOut">
              <a:rPr lang="fr-FR" smtClean="0"/>
              <a:t>11/05/2012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080B3-66CD-49B4-B0C8-DF65717C656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2B3D-98A2-4C15-9C38-C1268FABA903}" type="datetimeFigureOut">
              <a:rPr lang="fr-FR" smtClean="0"/>
              <a:t>11/05/2012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080B3-66CD-49B4-B0C8-DF65717C656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2B3D-98A2-4C15-9C38-C1268FABA903}" type="datetimeFigureOut">
              <a:rPr lang="fr-FR" smtClean="0"/>
              <a:t>11/05/2012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080B3-66CD-49B4-B0C8-DF65717C656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2B3D-98A2-4C15-9C38-C1268FABA903}" type="datetimeFigureOut">
              <a:rPr lang="fr-FR" smtClean="0"/>
              <a:t>11/05/2012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080B3-66CD-49B4-B0C8-DF65717C656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2B3D-98A2-4C15-9C38-C1268FABA903}" type="datetimeFigureOut">
              <a:rPr lang="fr-FR" smtClean="0"/>
              <a:t>11/05/2012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080B3-66CD-49B4-B0C8-DF65717C656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2B3D-98A2-4C15-9C38-C1268FABA903}" type="datetimeFigureOut">
              <a:rPr lang="fr-FR" smtClean="0"/>
              <a:t>11/05/2012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080B3-66CD-49B4-B0C8-DF65717C656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2B3D-98A2-4C15-9C38-C1268FABA903}" type="datetimeFigureOut">
              <a:rPr lang="fr-FR" smtClean="0"/>
              <a:t>11/05/2012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080B3-66CD-49B4-B0C8-DF65717C656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2B3D-98A2-4C15-9C38-C1268FABA903}" type="datetimeFigureOut">
              <a:rPr lang="fr-FR" smtClean="0"/>
              <a:t>11/05/2012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080B3-66CD-49B4-B0C8-DF65717C656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2B3D-98A2-4C15-9C38-C1268FABA903}" type="datetimeFigureOut">
              <a:rPr lang="fr-FR" smtClean="0"/>
              <a:t>11/05/2012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080B3-66CD-49B4-B0C8-DF65717C656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2B3D-98A2-4C15-9C38-C1268FABA903}" type="datetimeFigureOut">
              <a:rPr lang="fr-FR" smtClean="0"/>
              <a:t>11/05/2012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080B3-66CD-49B4-B0C8-DF65717C656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2B3D-98A2-4C15-9C38-C1268FABA903}" type="datetimeFigureOut">
              <a:rPr lang="fr-FR" smtClean="0"/>
              <a:t>11/05/2012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080B3-66CD-49B4-B0C8-DF65717C656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22B3D-98A2-4C15-9C38-C1268FABA903}" type="datetimeFigureOut">
              <a:rPr lang="fr-FR" smtClean="0"/>
              <a:t>11/05/2012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080B3-66CD-49B4-B0C8-DF65717C6562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67544" y="404664"/>
            <a:ext cx="34563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latin typeface="Arial" pitchFamily="34" charset="0"/>
                <a:cs typeface="Arial" pitchFamily="34" charset="0"/>
              </a:rPr>
              <a:t>Science et vision du monde</a:t>
            </a:r>
            <a:endParaRPr lang="fr-FR" sz="3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 6" descr="ter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477934"/>
            <a:ext cx="4498245" cy="4419454"/>
          </a:xfrm>
          <a:prstGeom prst="rect">
            <a:avLst/>
          </a:prstGeom>
        </p:spPr>
      </p:pic>
      <p:pic>
        <p:nvPicPr>
          <p:cNvPr id="8" name="Image 7" descr="femme-enceinte_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2780928"/>
            <a:ext cx="4386904" cy="3672408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6372200" y="5949280"/>
            <a:ext cx="2185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Un point commun ?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67544" y="404664"/>
            <a:ext cx="22322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Arial" pitchFamily="34" charset="0"/>
                <a:cs typeface="Arial" pitchFamily="34" charset="0"/>
              </a:rPr>
              <a:t>Science et </a:t>
            </a:r>
          </a:p>
          <a:p>
            <a:r>
              <a:rPr lang="fr-FR" sz="2000" b="1" dirty="0" smtClean="0">
                <a:latin typeface="Arial" pitchFamily="34" charset="0"/>
                <a:cs typeface="Arial" pitchFamily="34" charset="0"/>
              </a:rPr>
              <a:t>vision du </a:t>
            </a:r>
          </a:p>
          <a:p>
            <a:r>
              <a:rPr lang="fr-FR" sz="2000" b="1" dirty="0" smtClean="0">
                <a:latin typeface="Arial" pitchFamily="34" charset="0"/>
                <a:cs typeface="Arial" pitchFamily="34" charset="0"/>
              </a:rPr>
              <a:t>monde</a:t>
            </a:r>
            <a:endParaRPr lang="fr-FR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Image 7" descr="amer-sud1.t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83462" y="476672"/>
            <a:ext cx="6693431" cy="2808312"/>
          </a:xfrm>
          <a:prstGeom prst="rect">
            <a:avLst/>
          </a:prstGeom>
        </p:spPr>
      </p:pic>
      <p:pic>
        <p:nvPicPr>
          <p:cNvPr id="7" name="Image 6" descr="echographie foetu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2852936"/>
            <a:ext cx="5184576" cy="3538473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6444208" y="5373216"/>
            <a:ext cx="22365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Relation entre 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échographie et 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sismique-réflexion ?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67544" y="404664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Arial" pitchFamily="34" charset="0"/>
                <a:cs typeface="Arial" pitchFamily="34" charset="0"/>
              </a:rPr>
              <a:t>Science et </a:t>
            </a:r>
          </a:p>
          <a:p>
            <a:r>
              <a:rPr lang="fr-FR" sz="2000" b="1" dirty="0" smtClean="0">
                <a:latin typeface="Arial" pitchFamily="34" charset="0"/>
                <a:cs typeface="Arial" pitchFamily="34" charset="0"/>
              </a:rPr>
              <a:t>vision du monde</a:t>
            </a:r>
            <a:endParaRPr lang="fr-FR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 4" descr="amer-sud1.t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1" y="4189142"/>
            <a:ext cx="5256585" cy="2205466"/>
          </a:xfrm>
          <a:prstGeom prst="rect">
            <a:avLst/>
          </a:prstGeom>
        </p:spPr>
      </p:pic>
      <p:pic>
        <p:nvPicPr>
          <p:cNvPr id="6" name="Image 5" descr="echographie foetu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1484784"/>
            <a:ext cx="3600400" cy="245727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4716016" y="1700808"/>
            <a:ext cx="3052439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/>
              <a:buChar char="à"/>
            </a:pPr>
            <a:r>
              <a:rPr lang="fr-FR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</a:t>
            </a:r>
            <a:r>
              <a:rPr lang="fr-FR" u="sng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Utilisation des ultra-sons</a:t>
            </a:r>
          </a:p>
          <a:p>
            <a:r>
              <a:rPr lang="fr-FR" sz="1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Système à la fois émetteur  et</a:t>
            </a:r>
          </a:p>
          <a:p>
            <a:r>
              <a:rPr lang="fr-FR" sz="1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récepteur</a:t>
            </a:r>
            <a:endParaRPr lang="fr-F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868144" y="4437112"/>
            <a:ext cx="313184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 </a:t>
            </a:r>
            <a:r>
              <a:rPr lang="fr-FR" u="sng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Utilisation des ondes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  </a:t>
            </a:r>
            <a:r>
              <a:rPr lang="fr-FR" u="sng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sismiques </a:t>
            </a:r>
          </a:p>
          <a:p>
            <a:r>
              <a:rPr lang="fr-FR" sz="1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Émission : explosions contrôlées (en</a:t>
            </a:r>
          </a:p>
          <a:p>
            <a:r>
              <a:rPr lang="fr-FR" sz="1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milieu marin)  ou chocs (en milieu continental)</a:t>
            </a:r>
          </a:p>
          <a:p>
            <a:r>
              <a:rPr lang="fr-FR" sz="1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Réception : batteries de capteurs en surface (milieu marin) ou stations sismologiques (milieu continental)</a:t>
            </a:r>
          </a:p>
          <a:p>
            <a:endParaRPr lang="fr-FR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67544" y="404664"/>
            <a:ext cx="496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Arial" pitchFamily="34" charset="0"/>
                <a:cs typeface="Arial" pitchFamily="34" charset="0"/>
              </a:rPr>
              <a:t>Science et vision du monde</a:t>
            </a:r>
            <a:endParaRPr lang="fr-F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67544" y="908720"/>
            <a:ext cx="77048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Peut-on imaginer l’intérieur de la Terre à partir d’un matériel très simple ?</a:t>
            </a:r>
            <a:endParaRPr lang="fr-FR" sz="1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67544" y="2060848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latin typeface="Arial" pitchFamily="34" charset="0"/>
                <a:cs typeface="Arial" pitchFamily="34" charset="0"/>
              </a:rPr>
              <a:t>Quelques modèles de Terre anciens</a:t>
            </a:r>
            <a:endParaRPr lang="fr-FR" sz="1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Image 9" descr="model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1628800"/>
            <a:ext cx="6351447" cy="4852506"/>
          </a:xfrm>
          <a:prstGeom prst="rect">
            <a:avLst/>
          </a:prstGeom>
        </p:spPr>
      </p:pic>
      <p:pic>
        <p:nvPicPr>
          <p:cNvPr id="11" name="Image 10" descr="modele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39752" y="1628800"/>
            <a:ext cx="6351447" cy="4852506"/>
          </a:xfrm>
          <a:prstGeom prst="rect">
            <a:avLst/>
          </a:prstGeom>
        </p:spPr>
      </p:pic>
      <p:pic>
        <p:nvPicPr>
          <p:cNvPr id="12" name="Image 11" descr="modele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39752" y="1628800"/>
            <a:ext cx="6351447" cy="48525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980728"/>
            <a:ext cx="7056784" cy="553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467544" y="404664"/>
            <a:ext cx="496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Arial" pitchFamily="34" charset="0"/>
                <a:cs typeface="Arial" pitchFamily="34" charset="0"/>
              </a:rPr>
              <a:t>Science et vision du monde</a:t>
            </a:r>
            <a:endParaRPr lang="fr-F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004048" y="1412776"/>
            <a:ext cx="3912481" cy="1200329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Ce document est un assemblage de</a:t>
            </a:r>
          </a:p>
          <a:p>
            <a:r>
              <a:rPr lang="fr-FR" dirty="0"/>
              <a:t>différents sismogrammes ordonnés</a:t>
            </a:r>
          </a:p>
          <a:p>
            <a:r>
              <a:rPr lang="fr-FR" dirty="0"/>
              <a:t>selon la distance angulaire foyer-station</a:t>
            </a:r>
          </a:p>
          <a:p>
            <a:r>
              <a:rPr lang="fr-FR" dirty="0"/>
              <a:t>(données </a:t>
            </a:r>
            <a:r>
              <a:rPr lang="fr-FR" dirty="0" err="1"/>
              <a:t>Sismolog</a:t>
            </a:r>
            <a:r>
              <a:rPr lang="fr-FR" dirty="0"/>
              <a:t>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67544" y="404664"/>
            <a:ext cx="496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Arial" pitchFamily="34" charset="0"/>
                <a:cs typeface="Arial" pitchFamily="34" charset="0"/>
              </a:rPr>
              <a:t>Science et vision du monde</a:t>
            </a:r>
            <a:endParaRPr lang="fr-FR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Image 10" descr="demarch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908720"/>
            <a:ext cx="5881440" cy="5652788"/>
          </a:xfrm>
          <a:prstGeom prst="rect">
            <a:avLst/>
          </a:prstGeom>
        </p:spPr>
      </p:pic>
      <p:pic>
        <p:nvPicPr>
          <p:cNvPr id="12" name="Image 11" descr="demarche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87824" y="908720"/>
            <a:ext cx="5881440" cy="5652788"/>
          </a:xfrm>
          <a:prstGeom prst="rect">
            <a:avLst/>
          </a:prstGeom>
        </p:spPr>
      </p:pic>
      <p:pic>
        <p:nvPicPr>
          <p:cNvPr id="13" name="Image 12" descr="demarche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87824" y="908720"/>
            <a:ext cx="5881440" cy="5652788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39552" y="5013176"/>
            <a:ext cx="4621651" cy="73866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atin typeface="Arial" pitchFamily="34" charset="0"/>
                <a:cs typeface="Arial" pitchFamily="34" charset="0"/>
              </a:rPr>
              <a:t>Peut-on trouver une relation entre la distance angulaire</a:t>
            </a:r>
          </a:p>
          <a:p>
            <a:r>
              <a:rPr lang="fr-FR" sz="1400" dirty="0" smtClean="0">
                <a:latin typeface="Arial" pitchFamily="34" charset="0"/>
                <a:cs typeface="Arial" pitchFamily="34" charset="0"/>
              </a:rPr>
              <a:t>foyer-station et la profondeur maximale théoriquement </a:t>
            </a:r>
          </a:p>
          <a:p>
            <a:r>
              <a:rPr lang="fr-FR" sz="1400" dirty="0" smtClean="0">
                <a:latin typeface="Arial" pitchFamily="34" charset="0"/>
                <a:cs typeface="Arial" pitchFamily="34" charset="0"/>
              </a:rPr>
              <a:t>atteinte par les ondes P ?</a:t>
            </a:r>
            <a:endParaRPr lang="fr-F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39552" y="5949280"/>
            <a:ext cx="5742213" cy="523220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fr-FR" sz="1400" dirty="0" smtClean="0">
                <a:latin typeface="Arial" pitchFamily="34" charset="0"/>
                <a:cs typeface="Arial" pitchFamily="34" charset="0"/>
              </a:rPr>
              <a:t>Peut-on estimer la vitesse moyenne des ondes P pour des trajectoires</a:t>
            </a:r>
          </a:p>
          <a:p>
            <a:r>
              <a:rPr lang="fr-FR" sz="1400" dirty="0" smtClean="0">
                <a:latin typeface="Arial" pitchFamily="34" charset="0"/>
                <a:cs typeface="Arial" pitchFamily="34" charset="0"/>
              </a:rPr>
              <a:t>différentes par la profondeur maximale atteinte par ces ondes ?</a:t>
            </a:r>
            <a:endParaRPr lang="fr-FR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Image 13" descr="demarche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2996952"/>
            <a:ext cx="1892731" cy="1511644"/>
          </a:xfrm>
          <a:prstGeom prst="rect">
            <a:avLst/>
          </a:prstGeom>
        </p:spPr>
      </p:pic>
      <p:sp>
        <p:nvSpPr>
          <p:cNvPr id="15" name="ZoneTexte 14"/>
          <p:cNvSpPr txBox="1"/>
          <p:nvPr/>
        </p:nvSpPr>
        <p:spPr>
          <a:xfrm>
            <a:off x="251520" y="908720"/>
            <a:ext cx="26821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Comment mettre en évidence</a:t>
            </a:r>
          </a:p>
          <a:p>
            <a:r>
              <a:rPr lang="fr-F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un changement de </a:t>
            </a:r>
          </a:p>
          <a:p>
            <a:r>
              <a:rPr lang="fr-F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comportement</a:t>
            </a:r>
          </a:p>
          <a:p>
            <a:r>
              <a:rPr lang="fr-F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des ondes en profondeur ?</a:t>
            </a:r>
            <a:endParaRPr lang="fr-FR" sz="1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251520" y="1988840"/>
            <a:ext cx="22156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Comment l’interpréter ?</a:t>
            </a:r>
            <a:endParaRPr lang="fr-FR" sz="1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573016"/>
            <a:ext cx="8096327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467544" y="404664"/>
            <a:ext cx="496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Arial" pitchFamily="34" charset="0"/>
                <a:cs typeface="Arial" pitchFamily="34" charset="0"/>
              </a:rPr>
              <a:t>Science et vision du monde</a:t>
            </a:r>
            <a:endParaRPr lang="fr-F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51520" y="908720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Comment mettre en évidence un changement de comportement des ondes en profondeur ?</a:t>
            </a:r>
            <a:endParaRPr lang="fr-FR" sz="1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51520" y="1268760"/>
            <a:ext cx="22156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Comment l’interpréter ?</a:t>
            </a:r>
            <a:endParaRPr lang="fr-FR" sz="1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835696" y="2996952"/>
            <a:ext cx="51555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latin typeface="Arial" pitchFamily="34" charset="0"/>
                <a:cs typeface="Arial" pitchFamily="34" charset="0"/>
              </a:rPr>
              <a:t>Programmation d’une page de calcul dans un tableur-grapheur</a:t>
            </a:r>
            <a:endParaRPr lang="fr-FR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67544" y="404664"/>
            <a:ext cx="496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Arial" pitchFamily="34" charset="0"/>
                <a:cs typeface="Arial" pitchFamily="34" charset="0"/>
              </a:rPr>
              <a:t>Science et vision du monde</a:t>
            </a:r>
            <a:endParaRPr lang="fr-F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51520" y="908720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Comment mettre en évidence un changement de comportement des ondes en profondeur ?</a:t>
            </a:r>
            <a:endParaRPr lang="fr-FR" sz="1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51520" y="1268760"/>
            <a:ext cx="22156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Comment l’interpréter ?</a:t>
            </a:r>
            <a:endParaRPr lang="fr-FR" sz="1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 6" descr="graphiqu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5191" y="1700808"/>
            <a:ext cx="7665241" cy="4777923"/>
          </a:xfrm>
          <a:prstGeom prst="rect">
            <a:avLst/>
          </a:prstGeom>
        </p:spPr>
      </p:pic>
      <p:sp>
        <p:nvSpPr>
          <p:cNvPr id="12" name="Flèche vers le haut 11"/>
          <p:cNvSpPr/>
          <p:nvPr/>
        </p:nvSpPr>
        <p:spPr>
          <a:xfrm>
            <a:off x="4139952" y="3429000"/>
            <a:ext cx="288032" cy="432048"/>
          </a:xfrm>
          <a:prstGeom prst="up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3491880" y="4077072"/>
            <a:ext cx="1656184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Changement de</a:t>
            </a:r>
          </a:p>
          <a:p>
            <a:r>
              <a:rPr lang="fr-FR" dirty="0" smtClean="0"/>
              <a:t>comportement</a:t>
            </a:r>
          </a:p>
          <a:p>
            <a:r>
              <a:rPr lang="fr-FR" dirty="0" smtClean="0"/>
              <a:t>des matériaux</a:t>
            </a:r>
          </a:p>
          <a:p>
            <a:r>
              <a:rPr lang="fr-FR" dirty="0" smtClean="0"/>
              <a:t>profonds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5364088" y="4221088"/>
            <a:ext cx="2326278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2400" dirty="0" smtClean="0">
                <a:latin typeface="Arial" pitchFamily="34" charset="0"/>
                <a:cs typeface="Arial" pitchFamily="34" charset="0"/>
              </a:rPr>
              <a:t>C’est l’interface</a:t>
            </a:r>
          </a:p>
          <a:p>
            <a:r>
              <a:rPr lang="fr-FR" sz="2400" dirty="0" smtClean="0">
                <a:latin typeface="Arial" pitchFamily="34" charset="0"/>
                <a:cs typeface="Arial" pitchFamily="34" charset="0"/>
              </a:rPr>
              <a:t>manteau-noyau</a:t>
            </a: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Image 14" descr="modele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1628800"/>
            <a:ext cx="6351447" cy="48525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67544" y="404664"/>
            <a:ext cx="496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Arial" pitchFamily="34" charset="0"/>
                <a:cs typeface="Arial" pitchFamily="34" charset="0"/>
              </a:rPr>
              <a:t>Science et vision du monde</a:t>
            </a:r>
            <a:endParaRPr lang="fr-F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131840" y="1268760"/>
            <a:ext cx="3096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77402"/>
                </a:solidFill>
                <a:latin typeface="Arial" pitchFamily="34" charset="0"/>
                <a:cs typeface="Arial" pitchFamily="34" charset="0"/>
              </a:rPr>
              <a:t>Un modèle de Terre moderne</a:t>
            </a:r>
            <a:endParaRPr lang="fr-FR" sz="1600" b="1" dirty="0">
              <a:solidFill>
                <a:srgbClr val="07740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Image 5" descr="pre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772816"/>
            <a:ext cx="7488832" cy="46756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253</Words>
  <Application>Microsoft Office PowerPoint</Application>
  <PresentationFormat>Affichage à l'écran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GG</dc:creator>
  <cp:lastModifiedBy>GG</cp:lastModifiedBy>
  <cp:revision>18</cp:revision>
  <dcterms:created xsi:type="dcterms:W3CDTF">2012-05-11T09:09:59Z</dcterms:created>
  <dcterms:modified xsi:type="dcterms:W3CDTF">2012-05-11T14:54:36Z</dcterms:modified>
</cp:coreProperties>
</file>